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dc47a89d54ec59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dc47a89d54ec59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432a2cb6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432a2cb6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dc47a89d54ec59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dc47a89d54ec59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432a2cb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432a2cb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432a2cb6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432a2cb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432a2cb6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432a2cb6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432a2cb6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432a2cb6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432a2cb6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432a2cb6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432a2cb6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432a2cb6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dc47a89d54ec59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dc47a89d54ec59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42e6eaf9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42e6eaf9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42e6eaf9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42e6eaf9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42e6eaf9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42e6eaf9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jp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Metachatbot: Chatbot para crear Chatbots</a:t>
            </a:r>
            <a:endParaRPr sz="3000"/>
          </a:p>
        </p:txBody>
      </p:sp>
      <p:sp>
        <p:nvSpPr>
          <p:cNvPr id="229" name="Google Shape;229;p17"/>
          <p:cNvSpPr txBox="1"/>
          <p:nvPr>
            <p:ph idx="4294967295" type="subTitle"/>
          </p:nvPr>
        </p:nvSpPr>
        <p:spPr>
          <a:xfrm>
            <a:off x="5180200" y="45300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Antonny Gerald Chumpitaz Rios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1299575" y="466825"/>
            <a:ext cx="45867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6"/>
          <p:cNvSpPr txBox="1"/>
          <p:nvPr>
            <p:ph idx="4294967295" type="body"/>
          </p:nvPr>
        </p:nvSpPr>
        <p:spPr>
          <a:xfrm>
            <a:off x="1797950" y="1236550"/>
            <a:ext cx="2285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PANORÁMICA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650" y="2006275"/>
            <a:ext cx="2914376" cy="194169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3959025" y="3947975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Aplicaciones de I.A.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9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1299575" y="466825"/>
            <a:ext cx="45867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7"/>
          <p:cNvSpPr txBox="1"/>
          <p:nvPr>
            <p:ph idx="4294967295" type="body"/>
          </p:nvPr>
        </p:nvSpPr>
        <p:spPr>
          <a:xfrm>
            <a:off x="1797950" y="1236550"/>
            <a:ext cx="2285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PANORÁMICA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675" y="2188250"/>
            <a:ext cx="31146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200" y="2188250"/>
            <a:ext cx="29337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/>
        </p:nvSpPr>
        <p:spPr>
          <a:xfrm>
            <a:off x="1672213" y="365510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vs Apps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10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5935250" y="365510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Chatbots en el hogar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11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type="title"/>
          </p:nvPr>
        </p:nvSpPr>
        <p:spPr>
          <a:xfrm>
            <a:off x="1299575" y="466825"/>
            <a:ext cx="3912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28"/>
          <p:cNvSpPr txBox="1"/>
          <p:nvPr>
            <p:ph idx="4294967295" type="body"/>
          </p:nvPr>
        </p:nvSpPr>
        <p:spPr>
          <a:xfrm>
            <a:off x="1797950" y="1236550"/>
            <a:ext cx="2285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316300" y="2145425"/>
            <a:ext cx="39126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</a:rPr>
              <a:t>Entorno para crear chatbots</a:t>
            </a:r>
            <a:endParaRPr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Independencia de interacción.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Crear chatbots programables.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Crear chatbots para distintas áreas de interés.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Mejorar y entrenar automáticamente los chatbots.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Entornos interactivos.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Fácil entendimiento.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4979575" y="2145425"/>
            <a:ext cx="39126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</a:rPr>
              <a:t>C</a:t>
            </a:r>
            <a:r>
              <a:rPr lang="en-GB" u="sng">
                <a:solidFill>
                  <a:srgbClr val="FFFFFF"/>
                </a:solidFill>
              </a:rPr>
              <a:t>hatbots</a:t>
            </a:r>
            <a:endParaRPr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Independencia de interacción.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Guardar errores.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Uso en distintas plataformas.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3" name="Google Shape;323;p28"/>
          <p:cNvSpPr txBox="1"/>
          <p:nvPr>
            <p:ph type="title"/>
          </p:nvPr>
        </p:nvSpPr>
        <p:spPr>
          <a:xfrm>
            <a:off x="1299575" y="466825"/>
            <a:ext cx="3272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28"/>
          <p:cNvSpPr txBox="1"/>
          <p:nvPr>
            <p:ph idx="4294967295" type="body"/>
          </p:nvPr>
        </p:nvSpPr>
        <p:spPr>
          <a:xfrm>
            <a:off x="1797950" y="1236550"/>
            <a:ext cx="2285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type="title"/>
          </p:nvPr>
        </p:nvSpPr>
        <p:spPr>
          <a:xfrm>
            <a:off x="1299575" y="466825"/>
            <a:ext cx="46704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29"/>
          <p:cNvSpPr txBox="1"/>
          <p:nvPr>
            <p:ph idx="4294967295" type="body"/>
          </p:nvPr>
        </p:nvSpPr>
        <p:spPr>
          <a:xfrm>
            <a:off x="1797950" y="1236550"/>
            <a:ext cx="39789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ARQUITECTURA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DE CHATBOTS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METACHATBOT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MEJORA Y ENTRENAMIENTO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>
            <p:ph type="title"/>
          </p:nvPr>
        </p:nvSpPr>
        <p:spPr>
          <a:xfrm>
            <a:off x="1299575" y="466825"/>
            <a:ext cx="46704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30"/>
          <p:cNvSpPr txBox="1"/>
          <p:nvPr>
            <p:ph idx="4294967295" type="body"/>
          </p:nvPr>
        </p:nvSpPr>
        <p:spPr>
          <a:xfrm>
            <a:off x="1797950" y="1236550"/>
            <a:ext cx="39789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ARQUITECTURA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/>
          <p:nvPr>
            <p:ph type="title"/>
          </p:nvPr>
        </p:nvSpPr>
        <p:spPr>
          <a:xfrm>
            <a:off x="1299575" y="466825"/>
            <a:ext cx="46704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1"/>
          <p:cNvSpPr txBox="1"/>
          <p:nvPr>
            <p:ph idx="4294967295" type="body"/>
          </p:nvPr>
        </p:nvSpPr>
        <p:spPr>
          <a:xfrm>
            <a:off x="1797950" y="1236550"/>
            <a:ext cx="39789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DE CHATBOTS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type="title"/>
          </p:nvPr>
        </p:nvSpPr>
        <p:spPr>
          <a:xfrm>
            <a:off x="1299575" y="466825"/>
            <a:ext cx="46704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32"/>
          <p:cNvSpPr txBox="1"/>
          <p:nvPr>
            <p:ph idx="4294967295" type="body"/>
          </p:nvPr>
        </p:nvSpPr>
        <p:spPr>
          <a:xfrm>
            <a:off x="1797950" y="1236550"/>
            <a:ext cx="39789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METACHATBOT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/>
          <p:nvPr>
            <p:ph type="title"/>
          </p:nvPr>
        </p:nvSpPr>
        <p:spPr>
          <a:xfrm>
            <a:off x="1299575" y="466825"/>
            <a:ext cx="46704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3"/>
          <p:cNvSpPr txBox="1"/>
          <p:nvPr>
            <p:ph idx="4294967295" type="body"/>
          </p:nvPr>
        </p:nvSpPr>
        <p:spPr>
          <a:xfrm>
            <a:off x="1797950" y="1236550"/>
            <a:ext cx="39789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MEJORA Y ENTRENAMIENTO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type="title"/>
          </p:nvPr>
        </p:nvSpPr>
        <p:spPr>
          <a:xfrm>
            <a:off x="1299575" y="466825"/>
            <a:ext cx="71997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TRABAJO FUTURO Y CONCLUSIONES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4"/>
          <p:cNvSpPr txBox="1"/>
          <p:nvPr>
            <p:ph idx="4294967295" type="body"/>
          </p:nvPr>
        </p:nvSpPr>
        <p:spPr>
          <a:xfrm>
            <a:off x="1797950" y="1236550"/>
            <a:ext cx="2121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MEJORAS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1299575" y="466825"/>
            <a:ext cx="46704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5"/>
          <p:cNvSpPr txBox="1"/>
          <p:nvPr>
            <p:ph idx="4294967295" type="body"/>
          </p:nvPr>
        </p:nvSpPr>
        <p:spPr>
          <a:xfrm>
            <a:off x="1797950" y="1236550"/>
            <a:ext cx="3978900" cy="1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PANORÁMICA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9575" y="466825"/>
            <a:ext cx="27837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797950" y="1236550"/>
            <a:ext cx="5165700" cy="25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TRABAJO FUTURO Y CONCLUSIONES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372" name="Google Shape;372;p36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373" name="Google Shape;373;p36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74" name="Google Shape;374;p36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375" name="Google Shape;375;p36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8" name="Google Shape;378;p36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79" name="Google Shape;379;p36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>
            <p:ph type="title"/>
          </p:nvPr>
        </p:nvSpPr>
        <p:spPr>
          <a:xfrm>
            <a:off x="398825" y="364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FUENTES</a:t>
            </a:r>
            <a:endParaRPr sz="3000"/>
          </a:p>
        </p:txBody>
      </p:sp>
      <p:sp>
        <p:nvSpPr>
          <p:cNvPr id="385" name="Google Shape;385;p37"/>
          <p:cNvSpPr txBox="1"/>
          <p:nvPr/>
        </p:nvSpPr>
        <p:spPr>
          <a:xfrm>
            <a:off x="379650" y="981225"/>
            <a:ext cx="83847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Imagen1: 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http://tiinside.com.br/tiinside/home/internet/30/08/2017/america-latina-tera-25-bilhoes-de-dispositivos-conectados-ate-2025/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Imagen2: http://www.acnodes.com/blog/the-internet-of-things-isf-and-the-intelligent-systems-to-systems/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3: http://blog.udlap.mx/blog/2014/06/investigacioneninteligenciaartificial/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4: https://www.red.es/redes/es/que-hacemos/e-salud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5: https://www.eyesurf.net/value-high-speed-internet-access-across-canada/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6: https://www.iepci.edu.mx/container_blog/conoce_los_sistemas_inteligentes_de_transporte/?Permalink=container_blog/conoce_los_sistemas_inteligentes_de_transporte/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7: https://blog.markgrowth.com/how-chat-bots-can-help-you-increase-conversion-6561ba0b8ab0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8: https://www.quora.com/How-do-chatbots-work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9: https://www.businesswire.com/news/home/20181010006066/es/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10: http://www.staffcreativa.pe/blog/chatbots-vs-apps-quien-sobrevive/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11: https://planetachatbot.com/5-aplicaciones-chatbots-en-smart-speakers-a3a83dedbe00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9575" y="466825"/>
            <a:ext cx="36927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797950" y="1236550"/>
            <a:ext cx="3978900" cy="21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SISTEMAS INTELIGENTES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/>
        </p:nvSpPr>
        <p:spPr>
          <a:xfrm>
            <a:off x="410175" y="4197775"/>
            <a:ext cx="25317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Conectividad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1)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3631230" y="4197775"/>
            <a:ext cx="25317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Diversas funcionalidades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2</a:t>
            </a:r>
            <a:r>
              <a:rPr lang="en-GB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275" y="2888700"/>
            <a:ext cx="2531600" cy="13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50" y="2888699"/>
            <a:ext cx="2531600" cy="13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0"/>
          <p:cNvSpPr txBox="1"/>
          <p:nvPr/>
        </p:nvSpPr>
        <p:spPr>
          <a:xfrm>
            <a:off x="6852250" y="4197775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Inteligencia Artificial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3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799" y="2888700"/>
            <a:ext cx="1961901" cy="13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>
            <p:ph type="title"/>
          </p:nvPr>
        </p:nvSpPr>
        <p:spPr>
          <a:xfrm>
            <a:off x="1299575" y="466825"/>
            <a:ext cx="36102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1797950" y="1236550"/>
            <a:ext cx="39789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SISTEMAS INTELIGENTES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75" y="2944575"/>
            <a:ext cx="2170122" cy="10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931338" y="394995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Salud 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4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625" y="2944575"/>
            <a:ext cx="1608618" cy="10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 txBox="1"/>
          <p:nvPr/>
        </p:nvSpPr>
        <p:spPr>
          <a:xfrm>
            <a:off x="6781100" y="394995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Transporte 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6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613" y="2571752"/>
            <a:ext cx="2872176" cy="150786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 txBox="1"/>
          <p:nvPr/>
        </p:nvSpPr>
        <p:spPr>
          <a:xfrm flipH="1">
            <a:off x="3962638" y="4128050"/>
            <a:ext cx="1814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de las Cosas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5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1"/>
          <p:cNvSpPr txBox="1"/>
          <p:nvPr>
            <p:ph type="title"/>
          </p:nvPr>
        </p:nvSpPr>
        <p:spPr>
          <a:xfrm>
            <a:off x="1299575" y="466825"/>
            <a:ext cx="3417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1"/>
          <p:cNvSpPr txBox="1"/>
          <p:nvPr>
            <p:ph idx="4294967295" type="body"/>
          </p:nvPr>
        </p:nvSpPr>
        <p:spPr>
          <a:xfrm>
            <a:off x="1797950" y="1236550"/>
            <a:ext cx="39789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SISTEMAS INTELIGENTES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550" y="2401725"/>
            <a:ext cx="3781750" cy="21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 txBox="1"/>
          <p:nvPr/>
        </p:nvSpPr>
        <p:spPr>
          <a:xfrm>
            <a:off x="1481050" y="457155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7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2"/>
          <p:cNvSpPr txBox="1"/>
          <p:nvPr>
            <p:ph type="title"/>
          </p:nvPr>
        </p:nvSpPr>
        <p:spPr>
          <a:xfrm>
            <a:off x="1299575" y="466825"/>
            <a:ext cx="35688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2"/>
          <p:cNvSpPr txBox="1"/>
          <p:nvPr>
            <p:ph idx="4294967295" type="body"/>
          </p:nvPr>
        </p:nvSpPr>
        <p:spPr>
          <a:xfrm>
            <a:off x="1797950" y="1236550"/>
            <a:ext cx="20004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5206850" y="2075000"/>
            <a:ext cx="34500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CARACTERÍSTICAS</a:t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 el comportamiento cognitivo de los humanos.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Aprendizaje supervisado.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Atención híbrida.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Aprender de los errores.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FINALIDAD</a:t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Comercio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Atención al usuario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Asistentes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50" y="2355850"/>
            <a:ext cx="3991475" cy="22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 txBox="1"/>
          <p:nvPr>
            <p:ph type="title"/>
          </p:nvPr>
        </p:nvSpPr>
        <p:spPr>
          <a:xfrm>
            <a:off x="1299575" y="466825"/>
            <a:ext cx="36102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3"/>
          <p:cNvSpPr txBox="1"/>
          <p:nvPr>
            <p:ph idx="4294967295" type="body"/>
          </p:nvPr>
        </p:nvSpPr>
        <p:spPr>
          <a:xfrm>
            <a:off x="1797950" y="1236550"/>
            <a:ext cx="20004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5206850" y="2075000"/>
            <a:ext cx="34500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SISTEMAS DE EJECUCIÓN</a:t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Aplicaciones de mensajería.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Aplicaciones web.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Sistemas del hogar, trabajo, etc.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TECNOLOGÍA</a:t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Reglas: Sin conocimiento.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Inteligencia Artificial: Deep Learning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lphaL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Supervisado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lphaL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supervisado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lphaL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Semisupervisado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lphaL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Refuerzo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23"/>
          <p:cNvSpPr txBox="1"/>
          <p:nvPr/>
        </p:nvSpPr>
        <p:spPr>
          <a:xfrm>
            <a:off x="1481050" y="457155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NLP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8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type="title"/>
          </p:nvPr>
        </p:nvSpPr>
        <p:spPr>
          <a:xfrm>
            <a:off x="1299575" y="466825"/>
            <a:ext cx="41601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24"/>
          <p:cNvSpPr txBox="1"/>
          <p:nvPr>
            <p:ph idx="4294967295" type="body"/>
          </p:nvPr>
        </p:nvSpPr>
        <p:spPr>
          <a:xfrm>
            <a:off x="1797950" y="1236550"/>
            <a:ext cx="2285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2351875" y="2075000"/>
            <a:ext cx="34500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 un sistema 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capaz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crear Chatbots.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 sistema que pueda reconocer una estructura de Chatbots.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Interacción por voz/texto.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Construir un motor de Chatbots.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para la mejora y el entrenamiento de los Chatbots.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>
            <p:ph type="title"/>
          </p:nvPr>
        </p:nvSpPr>
        <p:spPr>
          <a:xfrm>
            <a:off x="1299575" y="466825"/>
            <a:ext cx="46704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25"/>
          <p:cNvSpPr txBox="1"/>
          <p:nvPr>
            <p:ph idx="4294967295" type="body"/>
          </p:nvPr>
        </p:nvSpPr>
        <p:spPr>
          <a:xfrm>
            <a:off x="1797950" y="1236550"/>
            <a:ext cx="3978900" cy="1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PANORÁMICA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